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670675" cy="99298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838" cy="4964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8250" y="2"/>
            <a:ext cx="2890838" cy="4964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7F2E3-E95F-4048-B9D8-54E8D0BB453A}" type="datetimeFigureOut">
              <a:rPr lang="nl-NL" smtClean="0"/>
              <a:t>22-12-2012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1805"/>
            <a:ext cx="2890838" cy="4964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8250" y="9431805"/>
            <a:ext cx="2890838" cy="4964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A9AF5-E6A0-486F-8C1E-306FB05F4D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6928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908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3B521-0A0B-4128-AE25-016FE76EBD7A}" type="datetimeFigureOut">
              <a:rPr lang="nl-NL" smtClean="0"/>
              <a:t>22-12-2012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7175" cy="4468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8908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8250" y="9431338"/>
            <a:ext cx="28908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C7BD2-AB19-4628-BBB0-96AD519588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4576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C7BD2-AB19-4628-BBB0-96AD519588EF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5402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DD9E-8883-4DB0-972A-24D2DD6B4C2E}" type="datetimeFigureOut">
              <a:rPr lang="nl-NL" smtClean="0"/>
              <a:t>22-12-2012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15C4A-6797-4974-AA89-F45AF3AF78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3246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DD9E-8883-4DB0-972A-24D2DD6B4C2E}" type="datetimeFigureOut">
              <a:rPr lang="nl-NL" smtClean="0"/>
              <a:t>22-12-2012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15C4A-6797-4974-AA89-F45AF3AF78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6625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DD9E-8883-4DB0-972A-24D2DD6B4C2E}" type="datetimeFigureOut">
              <a:rPr lang="nl-NL" smtClean="0"/>
              <a:t>22-12-2012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15C4A-6797-4974-AA89-F45AF3AF78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4085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DD9E-8883-4DB0-972A-24D2DD6B4C2E}" type="datetimeFigureOut">
              <a:rPr lang="nl-NL" smtClean="0"/>
              <a:t>22-12-2012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15C4A-6797-4974-AA89-F45AF3AF78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1859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DD9E-8883-4DB0-972A-24D2DD6B4C2E}" type="datetimeFigureOut">
              <a:rPr lang="nl-NL" smtClean="0"/>
              <a:t>22-12-2012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15C4A-6797-4974-AA89-F45AF3AF78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2338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DD9E-8883-4DB0-972A-24D2DD6B4C2E}" type="datetimeFigureOut">
              <a:rPr lang="nl-NL" smtClean="0"/>
              <a:t>22-12-2012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15C4A-6797-4974-AA89-F45AF3AF78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0757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DD9E-8883-4DB0-972A-24D2DD6B4C2E}" type="datetimeFigureOut">
              <a:rPr lang="nl-NL" smtClean="0"/>
              <a:t>22-12-2012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15C4A-6797-4974-AA89-F45AF3AF78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5157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DD9E-8883-4DB0-972A-24D2DD6B4C2E}" type="datetimeFigureOut">
              <a:rPr lang="nl-NL" smtClean="0"/>
              <a:t>22-12-2012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15C4A-6797-4974-AA89-F45AF3AF78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260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DD9E-8883-4DB0-972A-24D2DD6B4C2E}" type="datetimeFigureOut">
              <a:rPr lang="nl-NL" smtClean="0"/>
              <a:t>22-12-2012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15C4A-6797-4974-AA89-F45AF3AF78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4427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DD9E-8883-4DB0-972A-24D2DD6B4C2E}" type="datetimeFigureOut">
              <a:rPr lang="nl-NL" smtClean="0"/>
              <a:t>22-12-2012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15C4A-6797-4974-AA89-F45AF3AF78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0926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DD9E-8883-4DB0-972A-24D2DD6B4C2E}" type="datetimeFigureOut">
              <a:rPr lang="nl-NL" smtClean="0"/>
              <a:t>22-12-2012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15C4A-6797-4974-AA89-F45AF3AF78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292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1DD9E-8883-4DB0-972A-24D2DD6B4C2E}" type="datetimeFigureOut">
              <a:rPr lang="nl-NL" smtClean="0"/>
              <a:t>22-12-2012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15C4A-6797-4974-AA89-F45AF3AF78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254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lagter\Pictures\plaatjes website\Voorblad Vision for Chur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705"/>
            <a:ext cx="822371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03648" y="404664"/>
            <a:ext cx="7054552" cy="1224136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sz="2000" dirty="0" err="1" smtClean="0"/>
              <a:t>Sion</a:t>
            </a:r>
            <a:r>
              <a:rPr lang="nl-NL" sz="2000" dirty="0" smtClean="0"/>
              <a:t>, sta op, ga het licht tegemoet. </a:t>
            </a:r>
            <a:br>
              <a:rPr lang="nl-NL" sz="2000" dirty="0" smtClean="0"/>
            </a:br>
            <a:r>
              <a:rPr lang="nl-NL" sz="2000" dirty="0" smtClean="0"/>
              <a:t>De Heer komt in al zijn majesteit, </a:t>
            </a:r>
            <a:br>
              <a:rPr lang="nl-NL" sz="2000" dirty="0" smtClean="0"/>
            </a:br>
            <a:r>
              <a:rPr lang="nl-NL" sz="2000" dirty="0" smtClean="0"/>
              <a:t>als het aanbrekende ochtendlicht.</a:t>
            </a:r>
            <a:br>
              <a:rPr lang="nl-NL" sz="2000" dirty="0" smtClean="0"/>
            </a:br>
            <a:endParaRPr lang="nl-NL" sz="20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59632" y="4725144"/>
            <a:ext cx="6552728" cy="1800200"/>
          </a:xfrm>
        </p:spPr>
        <p:txBody>
          <a:bodyPr>
            <a:normAutofit fontScale="85000" lnSpcReduction="20000"/>
          </a:bodyPr>
          <a:lstStyle/>
          <a:p>
            <a:r>
              <a:rPr lang="nl-NL" sz="2600" dirty="0" smtClean="0">
                <a:solidFill>
                  <a:schemeClr val="bg1"/>
                </a:solidFill>
              </a:rPr>
              <a:t>         Wij </a:t>
            </a:r>
            <a:r>
              <a:rPr lang="nl-NL" sz="2600" dirty="0">
                <a:solidFill>
                  <a:schemeClr val="bg1"/>
                </a:solidFill>
              </a:rPr>
              <a:t>w</a:t>
            </a:r>
            <a:r>
              <a:rPr lang="nl-NL" sz="2600" dirty="0" smtClean="0">
                <a:solidFill>
                  <a:schemeClr val="bg1"/>
                </a:solidFill>
              </a:rPr>
              <a:t>ensen je toe, dat ook jouw Licht zal schijnen in het Nieuwe </a:t>
            </a:r>
            <a:r>
              <a:rPr lang="nl-NL" sz="2600" dirty="0">
                <a:solidFill>
                  <a:schemeClr val="bg1"/>
                </a:solidFill>
              </a:rPr>
              <a:t>J</a:t>
            </a:r>
            <a:r>
              <a:rPr lang="nl-NL" sz="2600" dirty="0" smtClean="0">
                <a:solidFill>
                  <a:schemeClr val="bg1"/>
                </a:solidFill>
              </a:rPr>
              <a:t>aar!</a:t>
            </a:r>
            <a:br>
              <a:rPr lang="nl-NL" sz="2600" dirty="0" smtClean="0">
                <a:solidFill>
                  <a:schemeClr val="bg1"/>
                </a:solidFill>
              </a:rPr>
            </a:br>
            <a:r>
              <a:rPr lang="nl-NL" sz="2600" dirty="0" smtClean="0">
                <a:solidFill>
                  <a:schemeClr val="bg1"/>
                </a:solidFill>
              </a:rPr>
              <a:t>       Gezegende feestdagen en een vernieuwend 2013  toegewenst</a:t>
            </a:r>
            <a:r>
              <a:rPr lang="nl-NL" dirty="0" smtClean="0">
                <a:solidFill>
                  <a:schemeClr val="bg1"/>
                </a:solidFill>
              </a:rPr>
              <a:t>. 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sz="1400" dirty="0" smtClean="0">
                <a:solidFill>
                  <a:schemeClr val="bg1"/>
                </a:solidFill>
              </a:rPr>
              <a:t>www.watismijnbestemming.nl</a:t>
            </a:r>
          </a:p>
          <a:p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54285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3872</TotalTime>
  <Words>18</Words>
  <Application>Microsoft Office PowerPoint</Application>
  <PresentationFormat>Diavoorstelling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 Sion, sta op, ga het licht tegemoet.  De Heer komt in al zijn majesteit,  als het aanbrekende ochtendlicht.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Sion, sta op, ga het licht tegemoet.  De Heer komt in al zijn majesteit,  als het aanbrekende ochtendlicht.</dc:title>
  <dc:creator>Slagter</dc:creator>
  <cp:lastModifiedBy>Slagter</cp:lastModifiedBy>
  <cp:revision>8</cp:revision>
  <cp:lastPrinted>2012-12-20T11:56:49Z</cp:lastPrinted>
  <dcterms:created xsi:type="dcterms:W3CDTF">2012-12-20T11:36:02Z</dcterms:created>
  <dcterms:modified xsi:type="dcterms:W3CDTF">2012-12-23T10:31:56Z</dcterms:modified>
</cp:coreProperties>
</file>